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F47745B-B151-4693-A211-20586228C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CE922B8-E3AD-4399-94D8-9AE5E4C47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65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6A1603-A9D8-4C04-B5B8-CA3DFBD61CC2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FC12DA-77C0-41FD-AA56-45C2256732A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87BE7-7CBF-41A4-8094-0D6E3BBAA6F1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53A87B-DD1E-4EED-BA10-85B0EC75B74E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0A2D5A6-CC77-4927-9AC9-EFC6FF99606F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0090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70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019275"/>
            <a:ext cx="9144000" cy="374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我魂，醒來，快樂歌唱：你的救主何等慈愛！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Awake, my soul, to joyful lays,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And sing thy great Redeemer’s praise;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祂是合理得我頌揚，祂的慈愛何等慷慨！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justly claims a song from me,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His lovingkindness, oh, how free!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祂的慈愛，祂的慈愛，祂的慈愛何等慷慨！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Lovingkindness, lovingkindness,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His lovingkindness, oh, how free!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217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我魂</a:t>
            </a:r>
            <a:r>
              <a:rPr lang="zh-CN" altLang="en-US" sz="2600" b="1" dirty="0">
                <a:latin typeface="新細明體" pitchFamily="18" charset="-12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醒來</a:t>
            </a:r>
            <a:r>
              <a:rPr lang="zh-CN" altLang="en-US" sz="2600" b="1" dirty="0">
                <a:latin typeface="新細明體" pitchFamily="18" charset="-12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快樂歌唱</a:t>
            </a:r>
            <a:br>
              <a:rPr lang="zh-TW" altLang="en-US" sz="2500" b="1" dirty="0">
                <a:latin typeface="新細明體" pitchFamily="18" charset="-12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AWAKE, MY SOUL TO JOYFUL LAYS (1/5)</a:t>
            </a:r>
            <a:endParaRPr lang="en-US" altLang="zh-TW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因為墮落我遭淪毀！但祂仍然愛我不顧；</a:t>
            </a:r>
          </a:p>
          <a:p>
            <a:pPr algn="ctr" eaLnBrk="1" hangingPunct="1"/>
            <a:r>
              <a:rPr lang="en-US" altLang="zh-TW" sz="2800" dirty="0"/>
              <a:t>He saw me ruined by the fall, </a:t>
            </a:r>
          </a:p>
          <a:p>
            <a:pPr algn="ctr" eaLnBrk="1" hangingPunct="1"/>
            <a:r>
              <a:rPr lang="en-US" altLang="zh-TW" sz="2800" dirty="0"/>
              <a:t>Yet loved me, not withstanding all;</a:t>
            </a:r>
          </a:p>
          <a:p>
            <a:pPr algn="ctr" eaLnBrk="1" hangingPunct="1"/>
            <a:r>
              <a:rPr lang="zh-TW" altLang="en-US" dirty="0"/>
              <a:t>救我脫離死亡地位，祂的慈愛何等豐富！</a:t>
            </a:r>
          </a:p>
          <a:p>
            <a:pPr algn="ctr" eaLnBrk="1" hangingPunct="1"/>
            <a:r>
              <a:rPr lang="en-US" altLang="zh-TW" sz="2800" dirty="0"/>
              <a:t>He saved me from my lost estate,</a:t>
            </a:r>
          </a:p>
          <a:p>
            <a:pPr algn="ctr" eaLnBrk="1" hangingPunct="1"/>
            <a:r>
              <a:rPr lang="en-US" altLang="zh-TW" sz="2800" dirty="0"/>
              <a:t>His lovingkindness, oh, how great!</a:t>
            </a:r>
          </a:p>
          <a:p>
            <a:pPr algn="ctr" eaLnBrk="1" hangingPunct="1"/>
            <a:r>
              <a:rPr lang="zh-TW" altLang="en-US" dirty="0"/>
              <a:t>祂的慈愛，祂的慈愛，祂的慈愛何等豐富！</a:t>
            </a:r>
          </a:p>
          <a:p>
            <a:pPr algn="ctr" eaLnBrk="1" hangingPunct="1"/>
            <a:r>
              <a:rPr lang="en-US" altLang="zh-TW" sz="2800" dirty="0"/>
              <a:t>Lovingkindness, lovingkindness, </a:t>
            </a:r>
          </a:p>
          <a:p>
            <a:pPr algn="ctr" eaLnBrk="1" hangingPunct="1"/>
            <a:r>
              <a:rPr lang="en-US" altLang="zh-TW" sz="2800" dirty="0"/>
              <a:t>His lovingkindness, oh, how great!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01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世俗雖盛，聲勢可怕！陰府的門雖阻前路；</a:t>
            </a:r>
          </a:p>
          <a:p>
            <a:pPr algn="ctr" eaLnBrk="1" hangingPunct="1"/>
            <a:r>
              <a:rPr lang="en-US" altLang="zh-TW" sz="2800" dirty="0"/>
              <a:t>Though numerous hosts of mighty foes, </a:t>
            </a:r>
          </a:p>
          <a:p>
            <a:pPr algn="ctr" eaLnBrk="1" hangingPunct="1"/>
            <a:r>
              <a:rPr lang="en-US" altLang="zh-TW" sz="2800" dirty="0"/>
              <a:t>Though earth and hell my way oppose,</a:t>
            </a:r>
          </a:p>
          <a:p>
            <a:pPr algn="ctr" eaLnBrk="1" hangingPunct="1"/>
            <a:r>
              <a:rPr lang="zh-TW" altLang="en-US" dirty="0"/>
              <a:t>但祂領我平安回家，祂的慈愛何等堅固！</a:t>
            </a:r>
          </a:p>
          <a:p>
            <a:pPr algn="ctr" eaLnBrk="1" hangingPunct="1"/>
            <a:r>
              <a:rPr lang="en-US" altLang="zh-TW" sz="2800" dirty="0"/>
              <a:t>He safely leads my soul along, </a:t>
            </a:r>
          </a:p>
          <a:p>
            <a:pPr algn="ctr" eaLnBrk="1" hangingPunct="1"/>
            <a:r>
              <a:rPr lang="en-US" altLang="zh-TW" sz="2800" dirty="0"/>
              <a:t>His lovingkindness, oh, how strong!</a:t>
            </a:r>
          </a:p>
          <a:p>
            <a:pPr algn="ctr" eaLnBrk="1" hangingPunct="1"/>
            <a:r>
              <a:rPr lang="zh-TW" altLang="en-US" dirty="0"/>
              <a:t>祂的慈愛，祂的慈愛，祂的慈愛何等堅固！</a:t>
            </a:r>
          </a:p>
          <a:p>
            <a:pPr algn="ctr" eaLnBrk="1" hangingPunct="1"/>
            <a:r>
              <a:rPr lang="en-US" altLang="zh-TW" sz="2800" dirty="0"/>
              <a:t>Lovingkindness, lovingkindness, </a:t>
            </a:r>
          </a:p>
          <a:p>
            <a:pPr algn="ctr" eaLnBrk="1" hangingPunct="1"/>
            <a:r>
              <a:rPr lang="en-US" altLang="zh-TW" sz="2800" dirty="0"/>
              <a:t>His lovingkindness, oh, low strong!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試煉有似烏雲密布！雷聲隆隆，凡百可畏；</a:t>
            </a:r>
          </a:p>
          <a:p>
            <a:pPr algn="ctr" eaLnBrk="1" hangingPunct="1"/>
            <a:r>
              <a:rPr lang="en-US" altLang="zh-TW" sz="2800" dirty="0"/>
              <a:t>When trouble, like a gloomy cloud, </a:t>
            </a:r>
          </a:p>
          <a:p>
            <a:pPr algn="ctr" eaLnBrk="1" hangingPunct="1"/>
            <a:r>
              <a:rPr lang="en-US" altLang="zh-TW" sz="2800" dirty="0"/>
              <a:t>Has gathered thick and thundered loud,</a:t>
            </a:r>
          </a:p>
          <a:p>
            <a:pPr algn="ctr" eaLnBrk="1" hangingPunct="1"/>
            <a:r>
              <a:rPr lang="zh-TW" altLang="en-US" dirty="0"/>
              <a:t>但我救主時加保護，祂的慈愛何等佳美！</a:t>
            </a:r>
          </a:p>
          <a:p>
            <a:pPr algn="ctr" eaLnBrk="1" hangingPunct="1"/>
            <a:r>
              <a:rPr lang="en-US" altLang="zh-TW" sz="2800" dirty="0"/>
              <a:t>He near my soul has always stood, </a:t>
            </a:r>
          </a:p>
          <a:p>
            <a:pPr algn="ctr" eaLnBrk="1" hangingPunct="1"/>
            <a:r>
              <a:rPr lang="en-US" altLang="zh-TW" sz="2800" dirty="0"/>
              <a:t>His lovingkindness, oh, how good!</a:t>
            </a:r>
          </a:p>
          <a:p>
            <a:pPr algn="ctr" eaLnBrk="1" hangingPunct="1"/>
            <a:r>
              <a:rPr lang="zh-TW" altLang="en-US" dirty="0"/>
              <a:t>祂的慈愛，祂的慈愛，祂的慈愛何等佳美！</a:t>
            </a:r>
          </a:p>
          <a:p>
            <a:pPr algn="ctr" eaLnBrk="1" hangingPunct="1"/>
            <a:r>
              <a:rPr lang="en-US" altLang="zh-TW" sz="2800" dirty="0"/>
              <a:t>Lovingkindness, lovingkindness, </a:t>
            </a:r>
          </a:p>
          <a:p>
            <a:pPr algn="ctr" eaLnBrk="1" hangingPunct="1"/>
            <a:r>
              <a:rPr lang="en-US" altLang="zh-TW" sz="2800" dirty="0"/>
              <a:t>His lovingkindness, oh, how good!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217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地上帳棚，不久拆毀，經過幽谷，心頹力倦；</a:t>
            </a:r>
          </a:p>
          <a:p>
            <a:pPr algn="ctr" eaLnBrk="1" hangingPunct="1"/>
            <a:r>
              <a:rPr lang="en-US" altLang="zh-TW" sz="2800" dirty="0"/>
              <a:t>Soon shall we mount and soar away </a:t>
            </a:r>
          </a:p>
          <a:p>
            <a:pPr algn="ctr" eaLnBrk="1" hangingPunct="1"/>
            <a:r>
              <a:rPr lang="en-US" altLang="zh-TW" sz="2800" dirty="0"/>
              <a:t>To the bright realms of endless day,</a:t>
            </a:r>
          </a:p>
          <a:p>
            <a:pPr algn="ctr" eaLnBrk="1" hangingPunct="1"/>
            <a:r>
              <a:rPr lang="zh-TW" altLang="en-US" dirty="0"/>
              <a:t>最後一息仍將讚美：祂的慈愛何等完全！</a:t>
            </a:r>
          </a:p>
          <a:p>
            <a:pPr algn="ctr" eaLnBrk="1" hangingPunct="1"/>
            <a:r>
              <a:rPr lang="en-US" altLang="zh-TW" sz="2800" dirty="0"/>
              <a:t>And sing, with rapture and surprise, </a:t>
            </a:r>
          </a:p>
          <a:p>
            <a:pPr algn="ctr" eaLnBrk="1" hangingPunct="1"/>
            <a:r>
              <a:rPr lang="en-US" altLang="zh-TW" sz="2800" dirty="0"/>
              <a:t>His lovingkindness, in the skies,</a:t>
            </a:r>
          </a:p>
          <a:p>
            <a:pPr algn="ctr" eaLnBrk="1" hangingPunct="1"/>
            <a:r>
              <a:rPr lang="zh-TW" altLang="en-US" dirty="0"/>
              <a:t>祂的慈愛，祂的慈愛，祂的慈愛何等完全！</a:t>
            </a:r>
          </a:p>
          <a:p>
            <a:pPr algn="ctr" eaLnBrk="1" hangingPunct="1"/>
            <a:r>
              <a:rPr lang="en-US" altLang="zh-TW" sz="2800" dirty="0"/>
              <a:t>Lovingkindness, lovingkindness, </a:t>
            </a:r>
          </a:p>
          <a:p>
            <a:pPr algn="ctr" eaLnBrk="1" hangingPunct="1"/>
            <a:r>
              <a:rPr lang="en-US" altLang="zh-TW" sz="2800" dirty="0"/>
              <a:t>His lovingkindness, in the skies.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481</TotalTime>
  <Words>468</Words>
  <Application>Microsoft Office PowerPoint</Application>
  <PresentationFormat>On-screen Show (16:9)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H217  我魂，醒來，快樂歌唱 AWAKE, MY SOUL TO JOYFUL LAYS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52</cp:revision>
  <dcterms:created xsi:type="dcterms:W3CDTF">2001-04-19T19:07:54Z</dcterms:created>
  <dcterms:modified xsi:type="dcterms:W3CDTF">2017-08-05T13:29:49Z</dcterms:modified>
</cp:coreProperties>
</file>